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56" r:id="rId3"/>
    <p:sldId id="261" r:id="rId4"/>
    <p:sldId id="262" r:id="rId5"/>
    <p:sldId id="259" r:id="rId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658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E06DF7D7-83D7-435D-9E7E-D59075CE3640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4E69172-292E-4D81-9C71-E1621BFDC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836EA1A-11B4-42EA-A28C-00AB709163D7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48B2959-E480-45E5-98E3-B9ECED7DC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62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BBB209-D02C-4B42-BE4B-27EDE8493E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BBB209-D02C-4B42-BE4B-27EDE8493E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5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BBB209-D02C-4B42-BE4B-27EDE8493E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7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A92BE8-005B-40BD-BC07-3F82E816C77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A5B93-19EF-4207-A535-430A1085DC9C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03872-66DB-460C-B578-4604724AC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4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08B04-9BC2-46DF-A84B-9126394A4EB8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3B9F-E01C-4AC7-AA71-022EB55E1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6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D858D-7AFF-42B2-9728-904B3BA38F39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9ED6D-F024-4AAB-BD1E-50B704748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03B70-E9B4-44B2-9BEE-AADD34AD6A62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1DE35-CD24-45D8-9231-3A0D9AF9D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2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0E1C-B532-4D46-AE88-B494E00640B8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69C52-19CE-4A67-A2AD-6366326DC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8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D11-443D-4A6B-AB42-E6055510C156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FFEB5-5F0E-4E1B-A678-F73D9EB52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2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51D40-CD72-4408-9364-E20B5DFD32C8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0CF30-5AA0-49BD-B733-A861D2885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0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CAE9C-F14F-4AF4-AD9A-CDE7C99AF07E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A8DAD-FCD1-4757-BD5C-34346E400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0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D2011-FB10-4520-99D0-47CE03E5A458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0ADC2-2CBA-4D31-9CEE-5DE263A1D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4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803F-F2C3-4F85-8D2A-7487950033D2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A513A-8F42-4AB3-8B1D-368252212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6218-EB8A-45B8-ADC8-73A94F1668DF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A9333-CA30-4150-A82A-698B6D645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2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0CE3D8-4FCA-4E97-9C11-FF95C2938425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BB8C92-9F92-4370-A98F-468EF7FB9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674302-C765-4C2D-82EF-06F35564B1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11CB86C-5AF9-470C-A63A-200FE8FEC5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http://www.computerwisekids.com/clipart/dino03.png">
            <a:extLst>
              <a:ext uri="{FF2B5EF4-FFF2-40B4-BE49-F238E27FC236}">
                <a16:creationId xmlns:a16="http://schemas.microsoft.com/office/drawing/2014/main" id="{097F2DDC-CFD8-4C8B-B3EC-EF6480995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06" y="338137"/>
            <a:ext cx="241458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4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omputerwisekids.com/clipart/dino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822705"/>
            <a:ext cx="241458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www.computerwisekids.com/clipart/dino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0180"/>
            <a:ext cx="32385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2857500" y="701351"/>
            <a:ext cx="1752600" cy="1676400"/>
          </a:xfrm>
          <a:prstGeom prst="wedgeRoundRectCallout">
            <a:avLst>
              <a:gd name="adj1" fmla="val -43891"/>
              <a:gd name="adj2" fmla="val 7635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324600" y="685800"/>
            <a:ext cx="1828800" cy="1295400"/>
          </a:xfrm>
          <a:prstGeom prst="wedgeRoundRectCallout">
            <a:avLst>
              <a:gd name="adj1" fmla="val -58928"/>
              <a:gd name="adj2" fmla="val 8378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omputerwisekids.com/clipart/dino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822705"/>
            <a:ext cx="241458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www.computerwisekids.com/clipart/dino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0180"/>
            <a:ext cx="32385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2857500" y="701351"/>
            <a:ext cx="1752600" cy="1676400"/>
          </a:xfrm>
          <a:prstGeom prst="wedgeRoundRectCallout">
            <a:avLst>
              <a:gd name="adj1" fmla="val -43891"/>
              <a:gd name="adj2" fmla="val 7635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324600" y="685800"/>
            <a:ext cx="1828800" cy="1295400"/>
          </a:xfrm>
          <a:prstGeom prst="wedgeRoundRectCallout">
            <a:avLst>
              <a:gd name="adj1" fmla="val -58928"/>
              <a:gd name="adj2" fmla="val 8378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0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omputerwisekids.com/clipart/dino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822705"/>
            <a:ext cx="241458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www.computerwisekids.com/clipart/dino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0180"/>
            <a:ext cx="32385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2857500" y="701351"/>
            <a:ext cx="1752600" cy="1676400"/>
          </a:xfrm>
          <a:prstGeom prst="wedgeRoundRectCallout">
            <a:avLst>
              <a:gd name="adj1" fmla="val -43891"/>
              <a:gd name="adj2" fmla="val 7635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8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ttp://www.computerwisekids.com/clipart/dino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"/>
            <a:ext cx="237013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" descr="http://www.computerwisekids.com/clipart/dino0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2414588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 descr="http://www.computerwisekids.com/clipart/monkey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1862138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http://www.computerwisekids.com/clipart/bug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95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http://www.computerwisekids.com/clipart/duck0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95400"/>
            <a:ext cx="9525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http://www.computerwisekids.com/clipart/bear0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0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0" descr="http://www.computerwisekids.com/clipart/elephant01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67200"/>
            <a:ext cx="2770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2" descr="http://www.computerwisekids.com/clipart/penguin1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43400"/>
            <a:ext cx="15748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4" descr="http://www.computerwisekids.com/clipart/ladybug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12192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computerwisekids.com/flies/images/grass01.png">
            <a:extLst>
              <a:ext uri="{FF2B5EF4-FFF2-40B4-BE49-F238E27FC236}">
                <a16:creationId xmlns:a16="http://schemas.microsoft.com/office/drawing/2014/main" id="{F3A5AE1B-FD32-4537-BF23-938166A82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249" y="5970715"/>
            <a:ext cx="2200275" cy="56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omputerwisekids.com/flies/images/giraffe01.png">
            <a:extLst>
              <a:ext uri="{FF2B5EF4-FFF2-40B4-BE49-F238E27FC236}">
                <a16:creationId xmlns:a16="http://schemas.microsoft.com/office/drawing/2014/main" id="{25AD2966-528D-47E6-BB5C-DF9E43ACC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2" y="2122699"/>
            <a:ext cx="1417638" cy="203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</Words>
  <Application>Microsoft Office PowerPoint</Application>
  <PresentationFormat>On-screen Show (4:3)</PresentationFormat>
  <Paragraphs>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Computerwisekids Inc.</dc:creator>
  <cp:lastModifiedBy>CWK</cp:lastModifiedBy>
  <cp:revision>19</cp:revision>
  <dcterms:created xsi:type="dcterms:W3CDTF">2009-04-02T03:59:50Z</dcterms:created>
  <dcterms:modified xsi:type="dcterms:W3CDTF">2019-03-22T17:20:50Z</dcterms:modified>
</cp:coreProperties>
</file>